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3"/>
  </p:notesMasterIdLst>
  <p:sldIdLst>
    <p:sldId id="256" r:id="rId2"/>
    <p:sldId id="308" r:id="rId3"/>
    <p:sldId id="313" r:id="rId4"/>
    <p:sldId id="311" r:id="rId5"/>
    <p:sldId id="316" r:id="rId6"/>
    <p:sldId id="315" r:id="rId7"/>
    <p:sldId id="317" r:id="rId8"/>
    <p:sldId id="318" r:id="rId9"/>
    <p:sldId id="319" r:id="rId10"/>
    <p:sldId id="321" r:id="rId11"/>
    <p:sldId id="294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23CA95F9-8BCF-40C1-B842-BCFFD43632F6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s-ES" noProof="0" dirty="0" err="1">
              <a:solidFill>
                <a:schemeClr val="accent1"/>
              </a:solidFill>
            </a:rPr>
            <a:t>Maria</a:t>
          </a:r>
          <a:r>
            <a:rPr lang="es-ES" noProof="0" dirty="0">
              <a:solidFill>
                <a:schemeClr val="accent1"/>
              </a:solidFill>
            </a:rPr>
            <a:t> </a:t>
          </a:r>
          <a:r>
            <a:rPr lang="es-ES" noProof="0" dirty="0" err="1">
              <a:solidFill>
                <a:schemeClr val="accent1"/>
              </a:solidFill>
            </a:rPr>
            <a:t>Shirlei</a:t>
          </a:r>
          <a:br>
            <a:rPr lang="es-ES" noProof="0" dirty="0">
              <a:solidFill>
                <a:schemeClr val="accent1"/>
              </a:solidFill>
            </a:rPr>
          </a:br>
          <a:r>
            <a:rPr lang="es-ES" noProof="0" dirty="0">
              <a:solidFill>
                <a:schemeClr val="tx1"/>
              </a:solidFill>
            </a:rPr>
            <a:t>Producto </a:t>
          </a:r>
          <a:r>
            <a:rPr lang="es-ES" noProof="0" dirty="0" err="1">
              <a:solidFill>
                <a:schemeClr val="tx1"/>
              </a:solidFill>
            </a:rPr>
            <a:t>Owner</a:t>
          </a:r>
          <a:endParaRPr lang="es-ES" noProof="0" dirty="0">
            <a:solidFill>
              <a:schemeClr val="tx1"/>
            </a:solidFill>
          </a:endParaRPr>
        </a:p>
      </dgm:t>
    </dgm:pt>
    <dgm:pt modelId="{FC4F4986-5DCD-4DC2-B7FD-2C5FABEF9979}" type="parTrans" cxnId="{E6EDE7CF-5B3F-4E2C-99EE-D5462F0EC9CE}">
      <dgm:prSet/>
      <dgm:spPr/>
      <dgm:t>
        <a:bodyPr rtlCol="0"/>
        <a:lstStyle/>
        <a:p>
          <a:pPr rtl="0"/>
          <a:endParaRPr lang="es-ES" noProof="0" dirty="0"/>
        </a:p>
      </dgm:t>
    </dgm:pt>
    <dgm:pt modelId="{D868EA7F-D868-4231-86D5-66D9B2DF2F62}" type="sibTrans" cxnId="{E6EDE7CF-5B3F-4E2C-99EE-D5462F0EC9CE}">
      <dgm:prSet/>
      <dgm:spPr/>
      <dgm:t>
        <a:bodyPr rtlCol="0"/>
        <a:lstStyle/>
        <a:p>
          <a:pPr rtl="0"/>
          <a:endParaRPr lang="es-ES" noProof="0" dirty="0"/>
        </a:p>
      </dgm:t>
    </dgm:pt>
    <dgm:pt modelId="{1E293C9C-50F7-4DF0-A45F-EF6AA41E15B2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s-ES" noProof="0" dirty="0">
              <a:solidFill>
                <a:schemeClr val="accent1"/>
              </a:solidFill>
            </a:rPr>
            <a:t>Celia</a:t>
          </a:r>
          <a:br>
            <a:rPr lang="es-ES" noProof="0" dirty="0">
              <a:solidFill>
                <a:schemeClr val="accent1"/>
              </a:solidFill>
            </a:rPr>
          </a:br>
          <a:r>
            <a:rPr lang="es-ES" noProof="0" dirty="0">
              <a:solidFill>
                <a:schemeClr val="tx1"/>
              </a:solidFill>
            </a:rPr>
            <a:t>Scrum Master</a:t>
          </a:r>
        </a:p>
      </dgm:t>
    </dgm:pt>
    <dgm:pt modelId="{04936CC5-1B2F-4620-ABDF-F195956C3F4A}" type="parTrans" cxnId="{A7E7000F-0D10-4D88-844F-C9CB2A6A39DA}">
      <dgm:prSet/>
      <dgm:spPr/>
      <dgm:t>
        <a:bodyPr rtlCol="0"/>
        <a:lstStyle/>
        <a:p>
          <a:pPr rtl="0"/>
          <a:endParaRPr lang="es-ES" noProof="0" dirty="0"/>
        </a:p>
      </dgm:t>
    </dgm:pt>
    <dgm:pt modelId="{E019F05B-61F4-4915-9D10-5D6F328EA591}" type="sibTrans" cxnId="{A7E7000F-0D10-4D88-844F-C9CB2A6A39DA}">
      <dgm:prSet/>
      <dgm:spPr/>
      <dgm:t>
        <a:bodyPr rtlCol="0"/>
        <a:lstStyle/>
        <a:p>
          <a:pPr rtl="0"/>
          <a:endParaRPr lang="es-ES" noProof="0" dirty="0"/>
        </a:p>
      </dgm:t>
    </dgm:pt>
    <dgm:pt modelId="{DA3F2F2F-B5A8-4CFD-ABCE-1BC48CD913AF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s-ES" noProof="0" dirty="0">
              <a:solidFill>
                <a:schemeClr val="accent1"/>
              </a:solidFill>
            </a:rPr>
            <a:t>Diana</a:t>
          </a:r>
          <a:br>
            <a:rPr lang="es-ES" noProof="0" dirty="0">
              <a:solidFill>
                <a:schemeClr val="accent1"/>
              </a:solidFill>
            </a:rPr>
          </a:br>
          <a:r>
            <a:rPr lang="es-ES" noProof="0" dirty="0" err="1">
              <a:solidFill>
                <a:schemeClr val="tx1"/>
              </a:solidFill>
            </a:rPr>
            <a:t>Developer</a:t>
          </a:r>
          <a:endParaRPr lang="es-ES" noProof="0" dirty="0">
            <a:solidFill>
              <a:schemeClr val="tx1"/>
            </a:solidFill>
          </a:endParaRPr>
        </a:p>
      </dgm:t>
    </dgm:pt>
    <dgm:pt modelId="{D4AFA5E0-6624-49A6-B10B-4FFA7483C001}" type="parTrans" cxnId="{307321D6-32A9-4F29-A35B-8328C6417311}">
      <dgm:prSet/>
      <dgm:spPr/>
      <dgm:t>
        <a:bodyPr rtlCol="0"/>
        <a:lstStyle/>
        <a:p>
          <a:pPr rtl="0"/>
          <a:endParaRPr lang="es-ES" noProof="0" dirty="0"/>
        </a:p>
      </dgm:t>
    </dgm:pt>
    <dgm:pt modelId="{038FE749-6004-418E-86C7-7C1B1D7930F4}" type="sibTrans" cxnId="{307321D6-32A9-4F29-A35B-8328C6417311}">
      <dgm:prSet/>
      <dgm:spPr/>
      <dgm:t>
        <a:bodyPr rtlCol="0"/>
        <a:lstStyle/>
        <a:p>
          <a:pPr rtl="0"/>
          <a:endParaRPr lang="es-ES" noProof="0" dirty="0"/>
        </a:p>
      </dgm:t>
    </dgm:pt>
    <dgm:pt modelId="{B2F9B3BC-1849-4A4A-BBE4-752B9B492C76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s-ES" noProof="0" dirty="0">
              <a:solidFill>
                <a:schemeClr val="accent1"/>
              </a:solidFill>
            </a:rPr>
            <a:t>Miriam</a:t>
          </a:r>
          <a:br>
            <a:rPr lang="es-ES" noProof="0" dirty="0">
              <a:solidFill>
                <a:schemeClr val="accent1"/>
              </a:solidFill>
            </a:rPr>
          </a:br>
          <a:r>
            <a:rPr lang="es-ES" noProof="0" dirty="0" err="1">
              <a:solidFill>
                <a:schemeClr val="tx1"/>
              </a:solidFill>
            </a:rPr>
            <a:t>Developer</a:t>
          </a:r>
          <a:endParaRPr lang="es-ES" noProof="0" dirty="0">
            <a:solidFill>
              <a:schemeClr val="tx1"/>
            </a:solidFill>
          </a:endParaRPr>
        </a:p>
      </dgm:t>
    </dgm:pt>
    <dgm:pt modelId="{48FD486C-824F-4590-8CFC-BC1053E533DD}" type="parTrans" cxnId="{BB48F2B9-3F80-43D5-9223-76526A774C2D}">
      <dgm:prSet/>
      <dgm:spPr/>
      <dgm:t>
        <a:bodyPr rtlCol="0"/>
        <a:lstStyle/>
        <a:p>
          <a:pPr rtl="0"/>
          <a:endParaRPr lang="es-ES" noProof="0" dirty="0"/>
        </a:p>
      </dgm:t>
    </dgm:pt>
    <dgm:pt modelId="{2946CE56-B018-4C0E-918D-0B36D170024F}" type="sibTrans" cxnId="{BB48F2B9-3F80-43D5-9223-76526A774C2D}">
      <dgm:prSet/>
      <dgm:spPr/>
      <dgm:t>
        <a:bodyPr rtlCol="0"/>
        <a:lstStyle/>
        <a:p>
          <a:pPr rtl="0"/>
          <a:endParaRPr lang="es-ES" noProof="0" dirty="0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4" custScaleX="130326" custScaleY="146617"/>
      <dgm:spPr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>
          <a:noFill/>
        </a:ln>
      </dgm:spPr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8" custLinFactNeighborY="44680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8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4" custScaleX="130326" custScaleY="146617"/>
      <dgm:spPr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>
          <a:noFill/>
        </a:ln>
      </dgm:spPr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8" custLinFactNeighborY="44680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8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4" custScaleX="130326" custScaleY="146617"/>
      <dgm:spPr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 l="-6000" r="-6000"/>
          </a:stretch>
        </a:blipFill>
        <a:ln>
          <a:noFill/>
        </a:ln>
      </dgm:spPr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8" custLinFactNeighborY="44680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8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  <dgm:pt modelId="{75D7FAE6-857D-40F6-B564-3F282FD27B77}" type="pres">
      <dgm:prSet presAssocID="{038FE749-6004-418E-86C7-7C1B1D7930F4}" presName="sibTrans" presStyleCnt="0"/>
      <dgm:spPr/>
    </dgm:pt>
    <dgm:pt modelId="{F836F72C-94C1-41ED-BA62-813057647F9C}" type="pres">
      <dgm:prSet presAssocID="{B2F9B3BC-1849-4A4A-BBE4-752B9B492C76}" presName="compNode" presStyleCnt="0"/>
      <dgm:spPr/>
    </dgm:pt>
    <dgm:pt modelId="{8D7BA638-A338-4090-BADA-C1ECE7868394}" type="pres">
      <dgm:prSet presAssocID="{B2F9B3BC-1849-4A4A-BBE4-752B9B492C76}" presName="topSpace" presStyleCnt="0"/>
      <dgm:spPr/>
    </dgm:pt>
    <dgm:pt modelId="{04A8E640-7EB5-4EF2-8C83-19A3E5328324}" type="pres">
      <dgm:prSet presAssocID="{B2F9B3BC-1849-4A4A-BBE4-752B9B492C76}" presName="photoElip" presStyleLbl="node1" presStyleIdx="3" presStyleCnt="4" custScaleX="130326" custScaleY="146617"/>
      <dgm:spPr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>
          <a:noFill/>
        </a:ln>
      </dgm:spPr>
    </dgm:pt>
    <dgm:pt modelId="{278B038A-7223-4C22-98FA-84D16AB2359F}" type="pres">
      <dgm:prSet presAssocID="{B2F9B3BC-1849-4A4A-BBE4-752B9B492C76}" presName="iconSpace" presStyleCnt="0"/>
      <dgm:spPr/>
    </dgm:pt>
    <dgm:pt modelId="{79C5F495-3DD9-41C8-99AE-150A333447D0}" type="pres">
      <dgm:prSet presAssocID="{B2F9B3BC-1849-4A4A-BBE4-752B9B492C76}" presName="nameTx" presStyleLbl="revTx" presStyleIdx="6" presStyleCnt="8" custLinFactNeighborY="44680">
        <dgm:presLayoutVars>
          <dgm:chMax val="0"/>
          <dgm:chPref val="0"/>
        </dgm:presLayoutVars>
      </dgm:prSet>
      <dgm:spPr/>
    </dgm:pt>
    <dgm:pt modelId="{0D329E5F-B8D6-4027-B396-6AF7DD7D0537}" type="pres">
      <dgm:prSet presAssocID="{B2F9B3BC-1849-4A4A-BBE4-752B9B492C76}" presName="txSpace" presStyleCnt="0"/>
      <dgm:spPr/>
    </dgm:pt>
    <dgm:pt modelId="{5A7600AF-A34B-4D03-B3D6-B3C760AE8E06}" type="pres">
      <dgm:prSet presAssocID="{B2F9B3BC-1849-4A4A-BBE4-752B9B492C76}" presName="desTx" presStyleLbl="revTx" presStyleIdx="7" presStyleCnt="8">
        <dgm:presLayoutVars/>
      </dgm:prSet>
      <dgm:spPr/>
    </dgm:pt>
    <dgm:pt modelId="{F9799C58-A628-4E75-9DAC-6616D2E34649}" type="pres">
      <dgm:prSet presAssocID="{B2F9B3BC-1849-4A4A-BBE4-752B9B492C76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4C525577-8965-4DD8-A876-005F65E1D723}" type="presOf" srcId="{B2F9B3BC-1849-4A4A-BBE4-752B9B492C76}" destId="{79C5F495-3DD9-41C8-99AE-150A333447D0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BB48F2B9-3F80-43D5-9223-76526A774C2D}" srcId="{5C72703F-EB58-4B0C-8B2A-EDF2A51B2C6C}" destId="{B2F9B3BC-1849-4A4A-BBE4-752B9B492C76}" srcOrd="3" destOrd="0" parTransId="{48FD486C-824F-4590-8CFC-BC1053E533DD}" sibTransId="{2946CE56-B018-4C0E-918D-0B36D170024F}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  <dgm:cxn modelId="{B37D38BA-04F9-4FDE-90E3-13C84B9D3351}" type="presParOf" srcId="{BF30E86D-EAFC-44CE-B56C-D7C5EC7742F3}" destId="{75D7FAE6-857D-40F6-B564-3F282FD27B77}" srcOrd="5" destOrd="0" presId="urn:microsoft.com/office/officeart/2019/1/layout/PeoplePortraitsList"/>
    <dgm:cxn modelId="{C9461069-5B02-4E7D-89BF-60D89C5520D1}" type="presParOf" srcId="{BF30E86D-EAFC-44CE-B56C-D7C5EC7742F3}" destId="{F836F72C-94C1-41ED-BA62-813057647F9C}" srcOrd="6" destOrd="0" presId="urn:microsoft.com/office/officeart/2019/1/layout/PeoplePortraitsList"/>
    <dgm:cxn modelId="{074A72EB-DB29-40AB-9670-D77CF64F72EE}" type="presParOf" srcId="{F836F72C-94C1-41ED-BA62-813057647F9C}" destId="{8D7BA638-A338-4090-BADA-C1ECE7868394}" srcOrd="0" destOrd="0" presId="urn:microsoft.com/office/officeart/2019/1/layout/PeoplePortraitsList"/>
    <dgm:cxn modelId="{ACF70A6D-0F45-437B-9C70-8A65D4111C5E}" type="presParOf" srcId="{F836F72C-94C1-41ED-BA62-813057647F9C}" destId="{04A8E640-7EB5-4EF2-8C83-19A3E5328324}" srcOrd="1" destOrd="0" presId="urn:microsoft.com/office/officeart/2019/1/layout/PeoplePortraitsList"/>
    <dgm:cxn modelId="{207CB733-8608-4FD4-8942-AEF56B8AD050}" type="presParOf" srcId="{F836F72C-94C1-41ED-BA62-813057647F9C}" destId="{278B038A-7223-4C22-98FA-84D16AB2359F}" srcOrd="2" destOrd="0" presId="urn:microsoft.com/office/officeart/2019/1/layout/PeoplePortraitsList"/>
    <dgm:cxn modelId="{ABBDB8AD-1D60-4A5E-A05E-58E73FB4EE6D}" type="presParOf" srcId="{F836F72C-94C1-41ED-BA62-813057647F9C}" destId="{79C5F495-3DD9-41C8-99AE-150A333447D0}" srcOrd="3" destOrd="0" presId="urn:microsoft.com/office/officeart/2019/1/layout/PeoplePortraitsList"/>
    <dgm:cxn modelId="{4C2F2B28-9C3F-433B-AB15-CE2605DCD325}" type="presParOf" srcId="{F836F72C-94C1-41ED-BA62-813057647F9C}" destId="{0D329E5F-B8D6-4027-B396-6AF7DD7D0537}" srcOrd="4" destOrd="0" presId="urn:microsoft.com/office/officeart/2019/1/layout/PeoplePortraitsList"/>
    <dgm:cxn modelId="{A3CD0915-11F1-4C29-91BA-EF724E1525A8}" type="presParOf" srcId="{F836F72C-94C1-41ED-BA62-813057647F9C}" destId="{5A7600AF-A34B-4D03-B3D6-B3C760AE8E06}" srcOrd="5" destOrd="0" presId="urn:microsoft.com/office/officeart/2019/1/layout/PeoplePortraitsList"/>
    <dgm:cxn modelId="{82E4B52A-F0D2-438B-8CA3-5A6EB2771E78}" type="presParOf" srcId="{F836F72C-94C1-41ED-BA62-813057647F9C}" destId="{F9799C58-A628-4E75-9DAC-6616D2E34649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103136" y="460948"/>
          <a:ext cx="2194559" cy="24688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13132" y="3081438"/>
          <a:ext cx="2374568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s-ES" sz="1400" kern="1200" noProof="0" dirty="0" err="1">
              <a:solidFill>
                <a:schemeClr val="accent1"/>
              </a:solidFill>
            </a:rPr>
            <a:t>Maria</a:t>
          </a:r>
          <a:r>
            <a:rPr lang="es-ES" sz="1400" kern="1200" noProof="0" dirty="0">
              <a:solidFill>
                <a:schemeClr val="accent1"/>
              </a:solidFill>
            </a:rPr>
            <a:t> </a:t>
          </a:r>
          <a:r>
            <a:rPr lang="es-ES" sz="1400" kern="1200" noProof="0" dirty="0" err="1">
              <a:solidFill>
                <a:schemeClr val="accent1"/>
              </a:solidFill>
            </a:rPr>
            <a:t>Shirlei</a:t>
          </a:r>
          <a:br>
            <a:rPr lang="es-ES" sz="1400" kern="1200" noProof="0" dirty="0">
              <a:solidFill>
                <a:schemeClr val="accent1"/>
              </a:solidFill>
            </a:rPr>
          </a:br>
          <a:r>
            <a:rPr lang="es-ES" sz="1400" kern="1200" noProof="0" dirty="0">
              <a:solidFill>
                <a:schemeClr val="tx1"/>
              </a:solidFill>
            </a:rPr>
            <a:t>Producto </a:t>
          </a:r>
          <a:r>
            <a:rPr lang="es-ES" sz="1400" kern="1200" noProof="0" dirty="0" err="1">
              <a:solidFill>
                <a:schemeClr val="tx1"/>
              </a:solidFill>
            </a:rPr>
            <a:t>Owner</a:t>
          </a:r>
          <a:endParaRPr lang="es-ES" sz="1400" kern="1200" noProof="0" dirty="0">
            <a:solidFill>
              <a:schemeClr val="tx1"/>
            </a:solidFill>
          </a:endParaRPr>
        </a:p>
      </dsp:txBody>
      <dsp:txXfrm>
        <a:off x="13132" y="3081438"/>
        <a:ext cx="2374568" cy="487349"/>
      </dsp:txXfrm>
    </dsp:sp>
    <dsp:sp modelId="{7D166BBB-55AF-452C-B9A0-94A1EE55FF4F}">
      <dsp:nvSpPr>
        <dsp:cNvPr id="0" name=""/>
        <dsp:cNvSpPr/>
      </dsp:nvSpPr>
      <dsp:spPr>
        <a:xfrm>
          <a:off x="13132" y="3416310"/>
          <a:ext cx="2374568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2893254" y="460948"/>
          <a:ext cx="2194559" cy="246888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2803250" y="3081438"/>
          <a:ext cx="2374568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s-ES" sz="1400" kern="1200" noProof="0" dirty="0">
              <a:solidFill>
                <a:schemeClr val="accent1"/>
              </a:solidFill>
            </a:rPr>
            <a:t>Celia</a:t>
          </a:r>
          <a:br>
            <a:rPr lang="es-ES" sz="1400" kern="1200" noProof="0" dirty="0">
              <a:solidFill>
                <a:schemeClr val="accent1"/>
              </a:solidFill>
            </a:rPr>
          </a:br>
          <a:r>
            <a:rPr lang="es-ES" sz="1400" kern="1200" noProof="0" dirty="0">
              <a:solidFill>
                <a:schemeClr val="tx1"/>
              </a:solidFill>
            </a:rPr>
            <a:t>Scrum Master</a:t>
          </a:r>
        </a:p>
      </dsp:txBody>
      <dsp:txXfrm>
        <a:off x="2803250" y="3081438"/>
        <a:ext cx="2374568" cy="487349"/>
      </dsp:txXfrm>
    </dsp:sp>
    <dsp:sp modelId="{1223E777-77CB-4A9A-BF21-12B513842696}">
      <dsp:nvSpPr>
        <dsp:cNvPr id="0" name=""/>
        <dsp:cNvSpPr/>
      </dsp:nvSpPr>
      <dsp:spPr>
        <a:xfrm>
          <a:off x="2803250" y="3416310"/>
          <a:ext cx="2374568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5683372" y="460948"/>
          <a:ext cx="2194559" cy="2468883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 l="-6000" r="-6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5593368" y="3081438"/>
          <a:ext cx="2374568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s-ES" sz="1400" kern="1200" noProof="0" dirty="0">
              <a:solidFill>
                <a:schemeClr val="accent1"/>
              </a:solidFill>
            </a:rPr>
            <a:t>Diana</a:t>
          </a:r>
          <a:br>
            <a:rPr lang="es-ES" sz="1400" kern="1200" noProof="0" dirty="0">
              <a:solidFill>
                <a:schemeClr val="accent1"/>
              </a:solidFill>
            </a:rPr>
          </a:br>
          <a:r>
            <a:rPr lang="es-ES" sz="1400" kern="1200" noProof="0" dirty="0" err="1">
              <a:solidFill>
                <a:schemeClr val="tx1"/>
              </a:solidFill>
            </a:rPr>
            <a:t>Developer</a:t>
          </a:r>
          <a:endParaRPr lang="es-ES" sz="1400" kern="1200" noProof="0" dirty="0">
            <a:solidFill>
              <a:schemeClr val="tx1"/>
            </a:solidFill>
          </a:endParaRPr>
        </a:p>
      </dsp:txBody>
      <dsp:txXfrm>
        <a:off x="5593368" y="3081438"/>
        <a:ext cx="2374568" cy="487349"/>
      </dsp:txXfrm>
    </dsp:sp>
    <dsp:sp modelId="{EE420F84-477D-4635-BEF8-66426E9A259D}">
      <dsp:nvSpPr>
        <dsp:cNvPr id="0" name=""/>
        <dsp:cNvSpPr/>
      </dsp:nvSpPr>
      <dsp:spPr>
        <a:xfrm>
          <a:off x="5593368" y="3416310"/>
          <a:ext cx="2374568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8E640-7EB5-4EF2-8C83-19A3E5328324}">
      <dsp:nvSpPr>
        <dsp:cNvPr id="0" name=""/>
        <dsp:cNvSpPr/>
      </dsp:nvSpPr>
      <dsp:spPr>
        <a:xfrm>
          <a:off x="8473490" y="460948"/>
          <a:ext cx="2194559" cy="2468883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C5F495-3DD9-41C8-99AE-150A333447D0}">
      <dsp:nvSpPr>
        <dsp:cNvPr id="0" name=""/>
        <dsp:cNvSpPr/>
      </dsp:nvSpPr>
      <dsp:spPr>
        <a:xfrm>
          <a:off x="8383486" y="3081438"/>
          <a:ext cx="2374568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s-ES" sz="1400" kern="1200" noProof="0" dirty="0">
              <a:solidFill>
                <a:schemeClr val="accent1"/>
              </a:solidFill>
            </a:rPr>
            <a:t>Miriam</a:t>
          </a:r>
          <a:br>
            <a:rPr lang="es-ES" sz="1400" kern="1200" noProof="0" dirty="0">
              <a:solidFill>
                <a:schemeClr val="accent1"/>
              </a:solidFill>
            </a:rPr>
          </a:br>
          <a:r>
            <a:rPr lang="es-ES" sz="1400" kern="1200" noProof="0" dirty="0" err="1">
              <a:solidFill>
                <a:schemeClr val="tx1"/>
              </a:solidFill>
            </a:rPr>
            <a:t>Developer</a:t>
          </a:r>
          <a:endParaRPr lang="es-ES" sz="1400" kern="1200" noProof="0" dirty="0">
            <a:solidFill>
              <a:schemeClr val="tx1"/>
            </a:solidFill>
          </a:endParaRPr>
        </a:p>
      </dsp:txBody>
      <dsp:txXfrm>
        <a:off x="8383486" y="3081438"/>
        <a:ext cx="2374568" cy="487349"/>
      </dsp:txXfrm>
    </dsp:sp>
    <dsp:sp modelId="{5A7600AF-A34B-4D03-B3D6-B3C760AE8E06}">
      <dsp:nvSpPr>
        <dsp:cNvPr id="0" name=""/>
        <dsp:cNvSpPr/>
      </dsp:nvSpPr>
      <dsp:spPr>
        <a:xfrm>
          <a:off x="8383486" y="3416310"/>
          <a:ext cx="2374568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Lista de retratos de personas"/>
  <dgm:desc val="Lista de retratos de personas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EBB5F-BC1D-45A0-B9EB-65EDC50B5F1A}" type="datetimeFigureOut">
              <a:rPr lang="es-ES" smtClean="0"/>
              <a:t>23/12/2022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E763A4-2CC8-4F8D-AC6C-633A85C9A52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7237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7618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7554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7936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1372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384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51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3854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es-ES" noProof="0"/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á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9" name="Grá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43741599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es-ES" noProof="0"/>
              <a:t>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3" name="Marcador de posición de imagen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Marcador de posición de imagen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1" name="Marcador de posición de imagen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2714002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44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12/23/2022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353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166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747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707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161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790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445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65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75" r:id="rId5"/>
    <p:sldLayoutId id="2147483680" r:id="rId6"/>
    <p:sldLayoutId id="2147483676" r:id="rId7"/>
    <p:sldLayoutId id="2147483677" r:id="rId8"/>
    <p:sldLayoutId id="2147483678" r:id="rId9"/>
    <p:sldLayoutId id="2147483679" r:id="rId10"/>
    <p:sldLayoutId id="2147483681" r:id="rId11"/>
    <p:sldLayoutId id="2147483687" r:id="rId12"/>
    <p:sldLayoutId id="2147483688" r:id="rId13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com/app/board/uXjVP61HP2E=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9D8A95E-4080-4ACA-BD60-13EACAEC55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s-ES" dirty="0" err="1"/>
              <a:t>Enjoy</a:t>
            </a:r>
            <a:r>
              <a:rPr lang="es-ES" dirty="0"/>
              <a:t> &amp; </a:t>
            </a:r>
            <a:r>
              <a:rPr lang="es-ES" dirty="0" err="1"/>
              <a:t>Learn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43A8F22-5DD0-4A52-9B9E-BC5C05F8AA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54571" y="4687410"/>
            <a:ext cx="5659592" cy="1094265"/>
          </a:xfrm>
        </p:spPr>
        <p:txBody>
          <a:bodyPr anchor="t">
            <a:normAutofit/>
          </a:bodyPr>
          <a:lstStyle/>
          <a:p>
            <a:r>
              <a:rPr lang="es-ES" dirty="0"/>
              <a:t>Consultoría Educacional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667A721-F18D-4002-9D70-BC20D791C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7555" y="993913"/>
            <a:ext cx="5224848" cy="488429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896E309-9008-4FCF-B20E-4D66A8893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293" y="1074738"/>
            <a:ext cx="4906732" cy="467981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6FB43D-65CC-47CA-8035-FF8F6B4D1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37" y="850790"/>
            <a:ext cx="5407926" cy="513654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Imagen 5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8E79B04F-0E08-498F-99AC-1B103F24C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613" y="1862101"/>
            <a:ext cx="2907606" cy="297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596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50CE825-3702-4FB6-B996-3FE1ED4D7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0E39DA4-2A19-4B5D-8391-E9361B8E0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dirty="0"/>
              <a:t>23</a:t>
            </a:r>
            <a:r>
              <a:rPr lang="es-ES" noProof="0" dirty="0"/>
              <a:t>/12/2022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4617DB-252E-42FF-A044-240E17FFC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dirty="0" err="1"/>
              <a:t>Enjoy</a:t>
            </a:r>
            <a:r>
              <a:rPr lang="es-ES" dirty="0"/>
              <a:t> &amp; </a:t>
            </a:r>
            <a:r>
              <a:rPr lang="es-ES" dirty="0" err="1"/>
              <a:t>Learn</a:t>
            </a:r>
            <a:r>
              <a:rPr lang="es-ES" dirty="0"/>
              <a:t> </a:t>
            </a:r>
            <a:r>
              <a:rPr lang="es-ES" dirty="0" err="1"/>
              <a:t>Consultoria</a:t>
            </a:r>
            <a:r>
              <a:rPr lang="es-ES" dirty="0"/>
              <a:t> Educacional</a:t>
            </a:r>
            <a:endParaRPr lang="es-ES" noProof="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8390EA-822A-438E-8DED-C57E90E20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s-ES" noProof="0" smtClean="0"/>
              <a:pPr rtl="0"/>
              <a:t>10</a:t>
            </a:fld>
            <a:endParaRPr lang="es-ES" noProof="0"/>
          </a:p>
        </p:txBody>
      </p:sp>
      <p:pic>
        <p:nvPicPr>
          <p:cNvPr id="17" name="Marcador de posición de imagen 16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7BC7E1B1-8938-40DA-87D3-33CF5FAEB2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31" b="13931"/>
          <a:stretch>
            <a:fillRect/>
          </a:stretch>
        </p:blipFill>
        <p:spPr/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D7531016-5BF0-493D-A9E1-2E9ACB5A8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NUESTRO CÓDIGO</a:t>
            </a:r>
          </a:p>
        </p:txBody>
      </p:sp>
    </p:spTree>
    <p:extLst>
      <p:ext uri="{BB962C8B-B14F-4D97-AF65-F5344CB8AC3E}">
        <p14:creationId xmlns:p14="http://schemas.microsoft.com/office/powerpoint/2010/main" val="3900664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240" y="442221"/>
            <a:ext cx="8770571" cy="102082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sz="5400" dirty="0"/>
              <a:t>TRELLO</a:t>
            </a:r>
          </a:p>
        </p:txBody>
      </p:sp>
      <p:sp>
        <p:nvSpPr>
          <p:cNvPr id="9" name="Marcador de número de diapositiva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es-ES" b="1" cap="all" spc="100" smtClean="0">
                <a:solidFill>
                  <a:schemeClr val="accent2"/>
                </a:solidFill>
              </a:rPr>
              <a:t>11</a:t>
            </a:fld>
            <a:endParaRPr lang="es-ES" b="1" cap="all" spc="100" dirty="0">
              <a:solidFill>
                <a:schemeClr val="accent2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7AEB18-FA2B-4DEA-8BC3-73E0C09FA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39" y="1365632"/>
            <a:ext cx="8770571" cy="3651504"/>
          </a:xfrm>
        </p:spPr>
        <p:txBody>
          <a:bodyPr/>
          <a:lstStyle/>
          <a:p>
            <a:r>
              <a:rPr lang="es-ES" dirty="0">
                <a:hlinkClick r:id="rId3"/>
              </a:rPr>
              <a:t>https://miro.com/app/board/uXjVP61HP2E=/</a:t>
            </a: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1D1ACE1-36EF-4389-8FF1-B597D5855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1660" y="2289426"/>
            <a:ext cx="8153474" cy="4586329"/>
          </a:xfrm>
          <a:prstGeom prst="rect">
            <a:avLst/>
          </a:prstGeom>
        </p:spPr>
      </p:pic>
      <p:sp>
        <p:nvSpPr>
          <p:cNvPr id="10" name="Marcador de pie de página 22">
            <a:extLst>
              <a:ext uri="{FF2B5EF4-FFF2-40B4-BE49-F238E27FC236}">
                <a16:creationId xmlns:a16="http://schemas.microsoft.com/office/drawing/2014/main" id="{E71A7DD7-1D2C-4859-A3C0-74B9F3E5E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426338" y="3233110"/>
            <a:ext cx="6013061" cy="457200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2"/>
                </a:solidFill>
              </a:rPr>
              <a:t>Enjoy &amp; Learn </a:t>
            </a:r>
            <a:r>
              <a:rPr lang="en-US" dirty="0" err="1">
                <a:solidFill>
                  <a:schemeClr val="accent2"/>
                </a:solidFill>
              </a:rPr>
              <a:t>Consultoria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Educacional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2912"/>
            <a:ext cx="5411050" cy="1822123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sz="3200" dirty="0" err="1"/>
              <a:t>Qué</a:t>
            </a:r>
            <a:r>
              <a:rPr lang="en-US" sz="3200" dirty="0"/>
              <a:t> </a:t>
            </a:r>
            <a:r>
              <a:rPr lang="en-US" sz="3200" dirty="0" err="1"/>
              <a:t>hacemos</a:t>
            </a:r>
            <a:r>
              <a:rPr lang="en-US" sz="3200" dirty="0"/>
              <a:t>: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2496720"/>
            <a:ext cx="5577525" cy="3467518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b="1" i="0" dirty="0" err="1">
                <a:solidFill>
                  <a:srgbClr val="002060"/>
                </a:solidFill>
                <a:effectLst/>
              </a:rPr>
              <a:t>Juegos</a:t>
            </a:r>
            <a:r>
              <a:rPr lang="en-US" sz="1400" b="1" i="0" dirty="0">
                <a:solidFill>
                  <a:srgbClr val="002060"/>
                </a:solidFill>
                <a:effectLst/>
              </a:rPr>
              <a:t> </a:t>
            </a:r>
            <a:r>
              <a:rPr lang="en-US" sz="1400" b="1" i="0" dirty="0" err="1">
                <a:solidFill>
                  <a:srgbClr val="002060"/>
                </a:solidFill>
                <a:effectLst/>
              </a:rPr>
              <a:t>educativos</a:t>
            </a:r>
            <a:r>
              <a:rPr lang="en-US" sz="1400" b="1" i="0" dirty="0">
                <a:solidFill>
                  <a:srgbClr val="002060"/>
                </a:solidFill>
                <a:effectLst/>
              </a:rPr>
              <a:t> online para </a:t>
            </a:r>
            <a:r>
              <a:rPr lang="en-US" sz="1400" b="1" i="0" dirty="0" err="1">
                <a:solidFill>
                  <a:srgbClr val="002060"/>
                </a:solidFill>
                <a:effectLst/>
              </a:rPr>
              <a:t>Infantil</a:t>
            </a:r>
            <a:r>
              <a:rPr lang="en-US" sz="1400" b="1" i="0" dirty="0">
                <a:solidFill>
                  <a:srgbClr val="002060"/>
                </a:solidFill>
                <a:effectLst/>
              </a:rPr>
              <a:t> y Primaria</a:t>
            </a:r>
          </a:p>
          <a:p>
            <a:pPr indent="-285750">
              <a:lnSpc>
                <a:spcPct val="130000"/>
              </a:lnSpc>
              <a:buFont typeface="Corbel" panose="020B0503020204020204" pitchFamily="34" charset="0"/>
              <a:buChar char="•"/>
            </a:pPr>
            <a:r>
              <a:rPr lang="en-US" sz="1400" b="1" i="0" dirty="0" err="1">
                <a:solidFill>
                  <a:srgbClr val="002060"/>
                </a:solidFill>
                <a:effectLst/>
              </a:rPr>
              <a:t>Juegos</a:t>
            </a:r>
            <a:r>
              <a:rPr lang="en-US" sz="1400" b="1" i="0" dirty="0">
                <a:solidFill>
                  <a:srgbClr val="002060"/>
                </a:solidFill>
                <a:effectLst/>
              </a:rPr>
              <a:t> para </a:t>
            </a:r>
            <a:r>
              <a:rPr lang="en-US" sz="1400" b="1" i="0" dirty="0" err="1">
                <a:solidFill>
                  <a:srgbClr val="002060"/>
                </a:solidFill>
                <a:effectLst/>
              </a:rPr>
              <a:t>niños</a:t>
            </a:r>
            <a:r>
              <a:rPr lang="en-US" sz="1400" b="1" i="0" dirty="0">
                <a:solidFill>
                  <a:srgbClr val="002060"/>
                </a:solidFill>
                <a:effectLst/>
              </a:rPr>
              <a:t> y </a:t>
            </a:r>
            <a:r>
              <a:rPr lang="en-US" sz="1400" b="1" i="0" dirty="0" err="1">
                <a:solidFill>
                  <a:srgbClr val="002060"/>
                </a:solidFill>
                <a:effectLst/>
              </a:rPr>
              <a:t>niñas</a:t>
            </a:r>
            <a:r>
              <a:rPr lang="en-US" sz="1400" b="1" i="0" dirty="0">
                <a:solidFill>
                  <a:srgbClr val="002060"/>
                </a:solidFill>
                <a:effectLst/>
              </a:rPr>
              <a:t> de 3 a 12    </a:t>
            </a:r>
            <a:r>
              <a:rPr lang="en-US" sz="1400" b="1" i="0" dirty="0" err="1">
                <a:solidFill>
                  <a:srgbClr val="002060"/>
                </a:solidFill>
                <a:effectLst/>
              </a:rPr>
              <a:t>años</a:t>
            </a:r>
            <a:r>
              <a:rPr lang="en-US" sz="1400" b="1" i="0" dirty="0">
                <a:solidFill>
                  <a:srgbClr val="002060"/>
                </a:solidFill>
                <a:effectLst/>
              </a:rPr>
              <a:t>.</a:t>
            </a:r>
          </a:p>
          <a:p>
            <a:pPr>
              <a:lnSpc>
                <a:spcPct val="130000"/>
              </a:lnSpc>
            </a:pPr>
            <a:endParaRPr lang="en-US" sz="1400" dirty="0"/>
          </a:p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002060"/>
                </a:solidFill>
              </a:rPr>
              <a:t>¿</a:t>
            </a:r>
            <a:r>
              <a:rPr lang="en-US" sz="1400" b="1" dirty="0" err="1">
                <a:solidFill>
                  <a:srgbClr val="002060"/>
                </a:solidFill>
              </a:rPr>
              <a:t>Quién</a:t>
            </a:r>
            <a:r>
              <a:rPr lang="en-US" sz="1400" b="1" dirty="0">
                <a:solidFill>
                  <a:srgbClr val="002060"/>
                </a:solidFill>
              </a:rPr>
              <a:t> </a:t>
            </a:r>
            <a:r>
              <a:rPr lang="en-US" sz="1400" b="1" dirty="0" err="1">
                <a:solidFill>
                  <a:srgbClr val="002060"/>
                </a:solidFill>
              </a:rPr>
              <a:t>dijo</a:t>
            </a:r>
            <a:r>
              <a:rPr lang="en-US" sz="1400" b="1" dirty="0">
                <a:solidFill>
                  <a:srgbClr val="002060"/>
                </a:solidFill>
              </a:rPr>
              <a:t> que </a:t>
            </a:r>
            <a:r>
              <a:rPr lang="en-US" sz="1400" b="1" dirty="0" err="1">
                <a:solidFill>
                  <a:srgbClr val="002060"/>
                </a:solidFill>
              </a:rPr>
              <a:t>aprender</a:t>
            </a:r>
            <a:r>
              <a:rPr lang="en-US" sz="1400" b="1" dirty="0">
                <a:solidFill>
                  <a:srgbClr val="002060"/>
                </a:solidFill>
              </a:rPr>
              <a:t> no es </a:t>
            </a:r>
            <a:r>
              <a:rPr lang="en-US" sz="1400" b="1" dirty="0" err="1">
                <a:solidFill>
                  <a:srgbClr val="002060"/>
                </a:solidFill>
              </a:rPr>
              <a:t>divertido</a:t>
            </a:r>
            <a:r>
              <a:rPr lang="en-US" sz="1400" b="1" dirty="0">
                <a:solidFill>
                  <a:srgbClr val="002060"/>
                </a:solidFill>
              </a:rPr>
              <a:t>?</a:t>
            </a:r>
          </a:p>
          <a:p>
            <a:pPr>
              <a:lnSpc>
                <a:spcPct val="130000"/>
              </a:lnSpc>
            </a:pPr>
            <a:endParaRPr lang="en-US" sz="1400" b="1" dirty="0"/>
          </a:p>
          <a:p>
            <a:pPr algn="just">
              <a:lnSpc>
                <a:spcPct val="130000"/>
              </a:lnSpc>
            </a:pPr>
            <a:r>
              <a:rPr lang="en-US" sz="1400" b="1" dirty="0"/>
              <a:t>Los </a:t>
            </a:r>
            <a:r>
              <a:rPr lang="en-US" sz="1400" b="1" dirty="0" err="1"/>
              <a:t>juegos</a:t>
            </a:r>
            <a:r>
              <a:rPr lang="en-US" sz="1400" b="1" dirty="0"/>
              <a:t> online y APP’s son </a:t>
            </a:r>
            <a:r>
              <a:rPr lang="en-US" sz="1400" b="1" dirty="0" err="1"/>
              <a:t>buenas</a:t>
            </a:r>
            <a:r>
              <a:rPr lang="en-US" sz="1400" b="1" dirty="0"/>
              <a:t> </a:t>
            </a:r>
            <a:r>
              <a:rPr lang="en-US" sz="1400" b="1" dirty="0" err="1"/>
              <a:t>herramientas</a:t>
            </a:r>
            <a:r>
              <a:rPr lang="en-US" sz="1400" b="1" dirty="0"/>
              <a:t> para </a:t>
            </a:r>
            <a:r>
              <a:rPr lang="en-US" sz="1400" b="1" dirty="0" err="1"/>
              <a:t>repasar</a:t>
            </a:r>
            <a:r>
              <a:rPr lang="en-US" sz="1400" b="1" dirty="0"/>
              <a:t> los </a:t>
            </a:r>
            <a:r>
              <a:rPr lang="en-US" sz="1400" b="1" dirty="0" err="1"/>
              <a:t>contenidos</a:t>
            </a:r>
            <a:r>
              <a:rPr lang="en-US" sz="1400" b="1" dirty="0"/>
              <a:t> de </a:t>
            </a:r>
            <a:r>
              <a:rPr lang="en-US" sz="1400" b="1" dirty="0" err="1"/>
              <a:t>clase</a:t>
            </a:r>
            <a:r>
              <a:rPr lang="en-US" sz="1400" b="1" dirty="0"/>
              <a:t> o </a:t>
            </a:r>
            <a:r>
              <a:rPr lang="en-US" sz="1400" b="1" dirty="0" err="1"/>
              <a:t>aprender</a:t>
            </a:r>
            <a:r>
              <a:rPr lang="en-US" sz="1400" b="1" dirty="0"/>
              <a:t> </a:t>
            </a:r>
            <a:r>
              <a:rPr lang="en-US" sz="1400" b="1" dirty="0" err="1"/>
              <a:t>nuevos</a:t>
            </a:r>
            <a:r>
              <a:rPr lang="en-US" sz="1400" b="1" dirty="0"/>
              <a:t> </a:t>
            </a:r>
            <a:r>
              <a:rPr lang="en-US" sz="1400" b="1" dirty="0" err="1"/>
              <a:t>conceptos</a:t>
            </a:r>
            <a:r>
              <a:rPr lang="en-US" sz="1400" b="1" dirty="0"/>
              <a:t>.</a:t>
            </a:r>
          </a:p>
          <a:p>
            <a:pPr>
              <a:lnSpc>
                <a:spcPct val="130000"/>
              </a:lnSpc>
            </a:pPr>
            <a:endParaRPr lang="en-US" sz="1400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8" name="Marcador de posición de imagen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07" r="9450" b="1"/>
          <a:stretch/>
        </p:blipFill>
        <p:spPr>
          <a:xfrm>
            <a:off x="6694840" y="278230"/>
            <a:ext cx="5306333" cy="5152396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  <p:sp>
        <p:nvSpPr>
          <p:cNvPr id="10" name="Marcador de pie de página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208713"/>
            <a:ext cx="5667375" cy="457200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3"/>
                </a:solidFill>
              </a:rPr>
              <a:t>Enjoy &amp; Learn </a:t>
            </a:r>
            <a:r>
              <a:rPr lang="en-US" dirty="0" err="1">
                <a:solidFill>
                  <a:schemeClr val="accent3"/>
                </a:solidFill>
              </a:rPr>
              <a:t>Consultoria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Educacional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9" name="Marcador de fecha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23/12/2022</a:t>
            </a:r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744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D8DA9DAA-006C-4F4B-980E-E3DF019B24E2}" type="slidenum"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pPr algn="l"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F287FE-1EFA-4C15-BFDD-1EE3F2D3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s-ES" dirty="0"/>
              <a:t>Equipo</a:t>
            </a:r>
            <a:br>
              <a:rPr lang="es-ES" dirty="0"/>
            </a:br>
            <a:endParaRPr lang="es-ES" sz="100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B7C214-9C4B-410D-816A-6B3C8059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sz="1100" dirty="0" err="1">
                <a:solidFill>
                  <a:schemeClr val="accent2"/>
                </a:solidFill>
              </a:rPr>
              <a:t>Enjoy</a:t>
            </a:r>
            <a:r>
              <a:rPr lang="es-ES" sz="1100" dirty="0">
                <a:solidFill>
                  <a:schemeClr val="accent2"/>
                </a:solidFill>
              </a:rPr>
              <a:t> &amp; </a:t>
            </a:r>
            <a:r>
              <a:rPr lang="es-ES" sz="1100" dirty="0" err="1">
                <a:solidFill>
                  <a:schemeClr val="accent2"/>
                </a:solidFill>
              </a:rPr>
              <a:t>Learn</a:t>
            </a:r>
            <a:r>
              <a:rPr lang="es-ES" sz="1100" dirty="0">
                <a:solidFill>
                  <a:schemeClr val="accent2"/>
                </a:solidFill>
              </a:rPr>
              <a:t> </a:t>
            </a:r>
            <a:r>
              <a:rPr lang="es-ES" sz="1100" dirty="0" err="1">
                <a:solidFill>
                  <a:schemeClr val="accent2"/>
                </a:solidFill>
              </a:rPr>
              <a:t>Consultoria</a:t>
            </a:r>
            <a:r>
              <a:rPr lang="es-ES" sz="1100" dirty="0">
                <a:solidFill>
                  <a:schemeClr val="accent2"/>
                </a:solidFill>
              </a:rPr>
              <a:t> Educacional</a:t>
            </a:r>
            <a:br>
              <a:rPr lang="es-ES" sz="1100" dirty="0"/>
            </a:br>
            <a:endParaRPr lang="es-ES" dirty="0"/>
          </a:p>
        </p:txBody>
      </p:sp>
      <p:graphicFrame>
        <p:nvGraphicFramePr>
          <p:cNvPr id="7" name="Marcador de contenido 2" descr="Elemento gráfico SmartArt de equipo">
            <a:extLst>
              <a:ext uri="{FF2B5EF4-FFF2-40B4-BE49-F238E27FC236}">
                <a16:creationId xmlns:a16="http://schemas.microsoft.com/office/drawing/2014/main" id="{03C6056F-38E4-47B4-87B7-F1F7D129B6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3636577"/>
              </p:ext>
            </p:extLst>
          </p:nvPr>
        </p:nvGraphicFramePr>
        <p:xfrm>
          <a:off x="576263" y="1825625"/>
          <a:ext cx="107711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8D5D16-EDC5-46DE-A0B9-0765F4F59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dirty="0"/>
              <a:t>23/12/2022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s-ES" smtClean="0"/>
              <a:pPr rtl="0"/>
              <a:t>3</a:t>
            </a:fld>
            <a:endParaRPr lang="es-ES" dirty="0"/>
          </a:p>
        </p:txBody>
      </p:sp>
      <p:pic>
        <p:nvPicPr>
          <p:cNvPr id="8" name="Imagen 7" descr="Pareja sonriendo posando para la cámara delante de una montaña&#10;&#10;Descripción generada automáticamente">
            <a:extLst>
              <a:ext uri="{FF2B5EF4-FFF2-40B4-BE49-F238E27FC236}">
                <a16:creationId xmlns:a16="http://schemas.microsoft.com/office/drawing/2014/main" id="{2E4B385A-6583-492A-BD9F-FCE4943C22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75" y="2286000"/>
            <a:ext cx="2171700" cy="251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028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9FB28F-C9D7-439B-B863-44B4E851A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531" y="1346268"/>
            <a:ext cx="5274860" cy="3066706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 </a:t>
            </a:r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Garra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la Suerte</a:t>
            </a:r>
          </a:p>
        </p:txBody>
      </p:sp>
      <p:sp>
        <p:nvSpPr>
          <p:cNvPr id="8" name="Subtítulo 7">
            <a:extLst>
              <a:ext uri="{FF2B5EF4-FFF2-40B4-BE49-F238E27FC236}">
                <a16:creationId xmlns:a16="http://schemas.microsoft.com/office/drawing/2014/main" id="{50061247-EA4F-4DFA-AFCE-648487762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2" y="4412974"/>
            <a:ext cx="4524024" cy="1576188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30000"/>
              </a:lnSpc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7" name="Marcador de posición de imagen 16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3200FAA5-A338-4994-9F60-097FF4A153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"/>
          <a:stretch/>
        </p:blipFill>
        <p:spPr>
          <a:xfrm>
            <a:off x="6986048" y="-43647"/>
            <a:ext cx="5205951" cy="6901647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23" name="Marcador de pie de página 22">
            <a:extLst>
              <a:ext uri="{FF2B5EF4-FFF2-40B4-BE49-F238E27FC236}">
                <a16:creationId xmlns:a16="http://schemas.microsoft.com/office/drawing/2014/main" id="{249ACE4E-0038-4BA2-8883-8C3F73B7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80531" y="6170490"/>
            <a:ext cx="6013061" cy="457200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Enjoy &amp; Learn </a:t>
            </a:r>
            <a:r>
              <a:rPr lang="en-US" dirty="0" err="1"/>
              <a:t>Consultoria</a:t>
            </a:r>
            <a:r>
              <a:rPr lang="en-US" dirty="0"/>
              <a:t> </a:t>
            </a:r>
            <a:r>
              <a:rPr lang="en-US" dirty="0" err="1"/>
              <a:t>Educacional</a:t>
            </a:r>
            <a:endParaRPr lang="en-US" dirty="0"/>
          </a:p>
        </p:txBody>
      </p:sp>
      <p:sp>
        <p:nvSpPr>
          <p:cNvPr id="24" name="Marcador de número de diapositiva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B400649-400C-4126-A7C0-0952B2FA9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02315" y="1354582"/>
            <a:ext cx="4160520" cy="823912"/>
          </a:xfrm>
        </p:spPr>
        <p:txBody>
          <a:bodyPr>
            <a:noAutofit/>
          </a:bodyPr>
          <a:lstStyle/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Versión Escritorio</a:t>
            </a:r>
          </a:p>
          <a:p>
            <a:pPr algn="ctr"/>
            <a:r>
              <a:rPr lang="es-ES" sz="1600" dirty="0"/>
              <a:t>INICIO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45FDF1B-45DE-4ED9-8D12-1484D8FF3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30291" y="1354582"/>
            <a:ext cx="4160520" cy="823912"/>
          </a:xfrm>
        </p:spPr>
        <p:txBody>
          <a:bodyPr>
            <a:normAutofit/>
          </a:bodyPr>
          <a:lstStyle/>
          <a:p>
            <a:pPr algn="ctr"/>
            <a:r>
              <a:rPr lang="es-ES" sz="1600" dirty="0"/>
              <a:t>Versión Tablet</a:t>
            </a:r>
          </a:p>
          <a:p>
            <a:pPr algn="ctr"/>
            <a:r>
              <a:rPr lang="es-ES" sz="1600" dirty="0"/>
              <a:t>INICIO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59A4D2D6-1E50-4C94-A91E-279DD0ECF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Diseño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en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Figma</a:t>
            </a:r>
            <a:b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s-ES" dirty="0"/>
          </a:p>
        </p:txBody>
      </p:sp>
      <p:sp>
        <p:nvSpPr>
          <p:cNvPr id="14" name="Marcador de pie de página 22">
            <a:extLst>
              <a:ext uri="{FF2B5EF4-FFF2-40B4-BE49-F238E27FC236}">
                <a16:creationId xmlns:a16="http://schemas.microsoft.com/office/drawing/2014/main" id="{4A2F065F-57F7-40B5-97C3-BAA220806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69098" y="6444400"/>
            <a:ext cx="4728765" cy="457200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2"/>
                </a:solidFill>
              </a:rPr>
              <a:t>Enjoy &amp; Learn </a:t>
            </a:r>
            <a:r>
              <a:rPr lang="en-US" dirty="0" err="1">
                <a:solidFill>
                  <a:schemeClr val="accent2"/>
                </a:solidFill>
              </a:rPr>
              <a:t>Consultoria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Educacional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15" name="Marcador de contenido 1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377D71CA-EEBF-410F-832B-FE71A2B209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08" y="2178494"/>
            <a:ext cx="6081588" cy="4577413"/>
          </a:xfr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2B3B1A08-9B44-4B19-BD32-8A5604E07447}"/>
              </a:ext>
            </a:extLst>
          </p:cNvPr>
          <p:cNvSpPr txBox="1"/>
          <p:nvPr/>
        </p:nvSpPr>
        <p:spPr>
          <a:xfrm>
            <a:off x="3300274" y="3264309"/>
            <a:ext cx="66005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ES" dirty="0"/>
          </a:p>
        </p:txBody>
      </p:sp>
      <p:pic>
        <p:nvPicPr>
          <p:cNvPr id="17" name="Marcador de contenido 16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533FF978-9843-437F-A49C-DF6E53EB8DF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644" y="2571525"/>
            <a:ext cx="5329453" cy="3737539"/>
          </a:xfrm>
        </p:spPr>
      </p:pic>
    </p:spTree>
    <p:extLst>
      <p:ext uri="{BB962C8B-B14F-4D97-AF65-F5344CB8AC3E}">
        <p14:creationId xmlns:p14="http://schemas.microsoft.com/office/powerpoint/2010/main" val="3762723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B400649-400C-4126-A7C0-0952B2FA9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4586" y="1375533"/>
            <a:ext cx="4207868" cy="823912"/>
          </a:xfrm>
        </p:spPr>
        <p:txBody>
          <a:bodyPr>
            <a:noAutofit/>
          </a:bodyPr>
          <a:lstStyle/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Versión Escritorio</a:t>
            </a:r>
          </a:p>
          <a:p>
            <a:pPr algn="ctr"/>
            <a:r>
              <a:rPr lang="es-ES" sz="1600" dirty="0"/>
              <a:t>SORTEO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45FDF1B-45DE-4ED9-8D12-1484D8FF3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0623" y="1302311"/>
            <a:ext cx="4160520" cy="823912"/>
          </a:xfrm>
        </p:spPr>
        <p:txBody>
          <a:bodyPr>
            <a:normAutofit/>
          </a:bodyPr>
          <a:lstStyle/>
          <a:p>
            <a:pPr algn="ctr"/>
            <a:r>
              <a:rPr lang="es-ES" sz="1600" dirty="0"/>
              <a:t>Versión Tablet</a:t>
            </a:r>
          </a:p>
          <a:p>
            <a:pPr algn="ctr"/>
            <a:r>
              <a:rPr lang="es-ES" sz="1600" dirty="0"/>
              <a:t>SORTEO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59A4D2D6-1E50-4C94-A91E-279DD0ECF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Diseño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en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Figma</a:t>
            </a:r>
            <a:b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s-ES" dirty="0"/>
          </a:p>
        </p:txBody>
      </p:sp>
      <p:sp>
        <p:nvSpPr>
          <p:cNvPr id="11" name="Marcador de pie de página 22">
            <a:extLst>
              <a:ext uri="{FF2B5EF4-FFF2-40B4-BE49-F238E27FC236}">
                <a16:creationId xmlns:a16="http://schemas.microsoft.com/office/drawing/2014/main" id="{C76C119C-9ED2-401E-BA96-A6A1E4AA9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28525" y="6415780"/>
            <a:ext cx="3784803" cy="457200"/>
          </a:xfrm>
        </p:spPr>
        <p:txBody>
          <a:bodyPr vert="horz" lIns="109728" tIns="109728" rIns="109728" bIns="91440" rtlCol="0" anchor="ctr">
            <a:normAutofit fontScale="92500" lnSpcReduction="20000"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r>
              <a:rPr lang="en-US" dirty="0">
                <a:solidFill>
                  <a:schemeClr val="accent2"/>
                </a:solidFill>
              </a:rPr>
              <a:t>Enjoy &amp; Learn </a:t>
            </a:r>
            <a:r>
              <a:rPr lang="en-US" dirty="0" err="1">
                <a:solidFill>
                  <a:schemeClr val="accent2"/>
                </a:solidFill>
              </a:rPr>
              <a:t>Consultoria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Educacional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13" name="Marcador de contenido 1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258463A5-89FE-469B-A7BE-76AE8C08EA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28" y="2261569"/>
            <a:ext cx="6041359" cy="4542727"/>
          </a:xfrm>
        </p:spPr>
      </p:pic>
      <p:pic>
        <p:nvPicPr>
          <p:cNvPr id="15" name="Marcador de contenido 1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8067A7A8-9713-41C1-8130-3742A13A081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704" y="2547891"/>
            <a:ext cx="5274541" cy="3699029"/>
          </a:xfrm>
        </p:spPr>
      </p:pic>
    </p:spTree>
    <p:extLst>
      <p:ext uri="{BB962C8B-B14F-4D97-AF65-F5344CB8AC3E}">
        <p14:creationId xmlns:p14="http://schemas.microsoft.com/office/powerpoint/2010/main" val="2684336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B400649-400C-4126-A7C0-0952B2FA9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11192" y="1372376"/>
            <a:ext cx="4160520" cy="823912"/>
          </a:xfrm>
        </p:spPr>
        <p:txBody>
          <a:bodyPr>
            <a:noAutofit/>
          </a:bodyPr>
          <a:lstStyle/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Versión Escritorio</a:t>
            </a:r>
          </a:p>
          <a:p>
            <a:pPr algn="ctr"/>
            <a:r>
              <a:rPr lang="es-ES" sz="1600" dirty="0"/>
              <a:t>ELEGIDO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45FDF1B-45DE-4ED9-8D12-1484D8FF3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30290" y="1372376"/>
            <a:ext cx="4160520" cy="823912"/>
          </a:xfrm>
        </p:spPr>
        <p:txBody>
          <a:bodyPr>
            <a:normAutofit/>
          </a:bodyPr>
          <a:lstStyle/>
          <a:p>
            <a:pPr algn="ctr"/>
            <a:r>
              <a:rPr lang="es-ES" sz="1600" dirty="0"/>
              <a:t>Versión Tablet</a:t>
            </a:r>
          </a:p>
          <a:p>
            <a:pPr algn="ctr"/>
            <a:r>
              <a:rPr lang="es-ES" sz="1600" dirty="0"/>
              <a:t>ELEGIDO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59A4D2D6-1E50-4C94-A91E-279DD0ECF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Diseño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en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Figma</a:t>
            </a:r>
            <a:b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s-ES" dirty="0"/>
          </a:p>
        </p:txBody>
      </p:sp>
      <p:sp>
        <p:nvSpPr>
          <p:cNvPr id="11" name="Marcador de pie de página 22">
            <a:extLst>
              <a:ext uri="{FF2B5EF4-FFF2-40B4-BE49-F238E27FC236}">
                <a16:creationId xmlns:a16="http://schemas.microsoft.com/office/drawing/2014/main" id="{3EAC2900-FE5C-4B54-9A03-91C8D1A39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43443" y="6475170"/>
            <a:ext cx="4094733" cy="457200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2"/>
                </a:solidFill>
              </a:rPr>
              <a:t>Enjoy &amp; Learn </a:t>
            </a:r>
            <a:r>
              <a:rPr lang="en-US" dirty="0" err="1">
                <a:solidFill>
                  <a:schemeClr val="accent2"/>
                </a:solidFill>
              </a:rPr>
              <a:t>Consultoria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Educacional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13" name="Marcador de contenido 1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70CD2FF5-E4BD-4EE2-8A3C-0832E37475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5" y="2276187"/>
            <a:ext cx="5985345" cy="4500609"/>
          </a:xfrm>
        </p:spPr>
      </p:pic>
      <p:pic>
        <p:nvPicPr>
          <p:cNvPr id="15" name="Marcador de contenido 1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8F9E63D0-D31D-4D1E-BDBC-78F0C59245C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909" y="2574525"/>
            <a:ext cx="5308158" cy="3722604"/>
          </a:xfrm>
        </p:spPr>
      </p:pic>
    </p:spTree>
    <p:extLst>
      <p:ext uri="{BB962C8B-B14F-4D97-AF65-F5344CB8AC3E}">
        <p14:creationId xmlns:p14="http://schemas.microsoft.com/office/powerpoint/2010/main" val="4094790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B400649-400C-4126-A7C0-0952B2FA9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3538" y="1375533"/>
            <a:ext cx="4160520" cy="823912"/>
          </a:xfrm>
        </p:spPr>
        <p:txBody>
          <a:bodyPr>
            <a:noAutofit/>
          </a:bodyPr>
          <a:lstStyle/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Versión Escritorio</a:t>
            </a:r>
          </a:p>
          <a:p>
            <a:pPr algn="ctr"/>
            <a:r>
              <a:rPr lang="es-ES" sz="1600" dirty="0"/>
              <a:t>RESULTADO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45FDF1B-45DE-4ED9-8D12-1484D8FF3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58544" y="1392799"/>
            <a:ext cx="4160520" cy="823912"/>
          </a:xfrm>
        </p:spPr>
        <p:txBody>
          <a:bodyPr>
            <a:normAutofit/>
          </a:bodyPr>
          <a:lstStyle/>
          <a:p>
            <a:pPr algn="ctr"/>
            <a:r>
              <a:rPr lang="es-ES" sz="1600" dirty="0"/>
              <a:t>Versión Tablet</a:t>
            </a:r>
          </a:p>
          <a:p>
            <a:pPr algn="ctr"/>
            <a:r>
              <a:rPr lang="es-ES" sz="1600" dirty="0"/>
              <a:t>RESULTADO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59A4D2D6-1E50-4C94-A91E-279DD0ECF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Diseño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en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Figma</a:t>
            </a:r>
            <a:b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s-ES" dirty="0"/>
          </a:p>
        </p:txBody>
      </p:sp>
      <p:sp>
        <p:nvSpPr>
          <p:cNvPr id="11" name="Marcador de pie de página 22">
            <a:extLst>
              <a:ext uri="{FF2B5EF4-FFF2-40B4-BE49-F238E27FC236}">
                <a16:creationId xmlns:a16="http://schemas.microsoft.com/office/drawing/2014/main" id="{7ED47281-88ED-421D-B423-99F651AE2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13337" y="6415780"/>
            <a:ext cx="4154948" cy="457200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2"/>
                </a:solidFill>
              </a:rPr>
              <a:t>Enjoy &amp; Learn </a:t>
            </a:r>
            <a:r>
              <a:rPr lang="en-US" dirty="0" err="1">
                <a:solidFill>
                  <a:schemeClr val="accent2"/>
                </a:solidFill>
              </a:rPr>
              <a:t>Consultoria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Educacional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13" name="Marcador de contenido 1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81471999-1B21-4E74-9516-8A9158BEAC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68" y="2241502"/>
            <a:ext cx="5984500" cy="4499974"/>
          </a:xfrm>
        </p:spPr>
      </p:pic>
      <p:pic>
        <p:nvPicPr>
          <p:cNvPr id="15" name="Marcador de contenido 1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35AFDD7E-707A-4DB6-B5D3-7ABC0B39DF7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421" y="2573484"/>
            <a:ext cx="5187411" cy="3637925"/>
          </a:xfrm>
        </p:spPr>
      </p:pic>
    </p:spTree>
    <p:extLst>
      <p:ext uri="{BB962C8B-B14F-4D97-AF65-F5344CB8AC3E}">
        <p14:creationId xmlns:p14="http://schemas.microsoft.com/office/powerpoint/2010/main" val="4205778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50CE825-3702-4FB6-B996-3FE1ED4D7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0E39DA4-2A19-4B5D-8391-E9361B8E0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dirty="0"/>
              <a:t>23</a:t>
            </a:r>
            <a:r>
              <a:rPr lang="es-ES" noProof="0" dirty="0"/>
              <a:t>/12/2022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4617DB-252E-42FF-A044-240E17FFC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dirty="0" err="1"/>
              <a:t>Enjoy</a:t>
            </a:r>
            <a:r>
              <a:rPr lang="es-ES" dirty="0"/>
              <a:t> &amp; </a:t>
            </a:r>
            <a:r>
              <a:rPr lang="es-ES" dirty="0" err="1"/>
              <a:t>Learn</a:t>
            </a:r>
            <a:r>
              <a:rPr lang="es-ES" dirty="0"/>
              <a:t> </a:t>
            </a:r>
            <a:r>
              <a:rPr lang="es-ES" dirty="0" err="1"/>
              <a:t>Consultoria</a:t>
            </a:r>
            <a:r>
              <a:rPr lang="es-ES" dirty="0"/>
              <a:t> Educacional</a:t>
            </a:r>
            <a:endParaRPr lang="es-ES" noProof="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8390EA-822A-438E-8DED-C57E90E20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s-ES" noProof="0" smtClean="0"/>
              <a:pPr rtl="0"/>
              <a:t>9</a:t>
            </a:fld>
            <a:endParaRPr lang="es-ES" noProof="0"/>
          </a:p>
        </p:txBody>
      </p:sp>
      <p:pic>
        <p:nvPicPr>
          <p:cNvPr id="17" name="Marcador de posición de imagen 16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7BC7E1B1-8938-40DA-87D3-33CF5FAEB2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31" b="13931"/>
          <a:stretch>
            <a:fillRect/>
          </a:stretch>
        </p:blipFill>
        <p:spPr/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D7531016-5BF0-493D-A9E1-2E9ACB5A8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¡A JUGAR!</a:t>
            </a:r>
          </a:p>
        </p:txBody>
      </p:sp>
    </p:spTree>
    <p:extLst>
      <p:ext uri="{BB962C8B-B14F-4D97-AF65-F5344CB8AC3E}">
        <p14:creationId xmlns:p14="http://schemas.microsoft.com/office/powerpoint/2010/main" val="329888386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412724"/>
      </a:dk2>
      <a:lt2>
        <a:srgbClr val="E2E8E4"/>
      </a:lt2>
      <a:accent1>
        <a:srgbClr val="D739AE"/>
      </a:accent1>
      <a:accent2>
        <a:srgbClr val="C5275A"/>
      </a:accent2>
      <a:accent3>
        <a:srgbClr val="D74839"/>
      </a:accent3>
      <a:accent4>
        <a:srgbClr val="C57827"/>
      </a:accent4>
      <a:accent5>
        <a:srgbClr val="B0A72F"/>
      </a:accent5>
      <a:accent6>
        <a:srgbClr val="81B223"/>
      </a:accent6>
      <a:hlink>
        <a:srgbClr val="31944B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1700</TotalTime>
  <Words>201</Words>
  <Application>Microsoft Office PowerPoint</Application>
  <PresentationFormat>Panorámica</PresentationFormat>
  <Paragraphs>79</Paragraphs>
  <Slides>11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Meiryo</vt:lpstr>
      <vt:lpstr>Arial</vt:lpstr>
      <vt:lpstr>Calibri</vt:lpstr>
      <vt:lpstr>Corbel</vt:lpstr>
      <vt:lpstr>SketchLinesVTI</vt:lpstr>
      <vt:lpstr>Enjoy &amp; Learn</vt:lpstr>
      <vt:lpstr>Qué hacemos:</vt:lpstr>
      <vt:lpstr>Equipo </vt:lpstr>
      <vt:lpstr>La Garra de la Suerte</vt:lpstr>
      <vt:lpstr>Diseño en Figma </vt:lpstr>
      <vt:lpstr>Diseño en Figma </vt:lpstr>
      <vt:lpstr>Diseño en Figma </vt:lpstr>
      <vt:lpstr>Diseño en Figma </vt:lpstr>
      <vt:lpstr>¡A JUGAR!</vt:lpstr>
      <vt:lpstr>NUESTRO CÓDIGO</vt:lpstr>
      <vt:lpstr>TRELLO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Enjoy &amp; Learn</dc:title>
  <dc:creator>ADMIN</dc:creator>
  <cp:lastModifiedBy>ADMIN</cp:lastModifiedBy>
  <cp:revision>6</cp:revision>
  <dcterms:created xsi:type="dcterms:W3CDTF">2022-12-12T12:08:31Z</dcterms:created>
  <dcterms:modified xsi:type="dcterms:W3CDTF">2022-12-23T09:20:14Z</dcterms:modified>
</cp:coreProperties>
</file>

<file path=docProps/thumbnail.jpeg>
</file>